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13"/>
    <p:sldId id="257" r:id="rId7"/>
    <p:sldId id="258" r:id="rId8"/>
    <p:sldId id="259" r:id="rId9"/>
    <p:sldId id="260" r:id="rId10"/>
    <p:sldId id="261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16:1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అబ్రాము భార్యయైన శారయి అతనికి పిల్లలు కనలేదు. ఆమెకు హాగరు అను ఐగుప్తీయురాలైన దాసి యుండెను.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16:2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కాగా శారయి ఇదిగో నేను పిల్లలు కనకుండ యెహోవా చేసియున్నాడు. నీవు దయచేసి నా దాసితో పొమ్ము; ఒకవేళ ఆమెవలన నాకు సంతానము కలుగవచ్చునని అబ్రాముతో చెప్పెను; అబ్రాము శారయి మాట వినెను.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16:3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అబ్రాము కనాను దేశములో పదియేండ్లు కాపురమున్న తరువాత అబ్రాము భార్యయైన శారయి తన దాసియైన హాగరను ఐగుప్తీయురాలిని తీసికొని తన పెనిమిటియైన అబ్రామునకు భార్యగా ఉండునట్లు అతనికిచ్చెను.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16:4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హాగరుతో పోయినప్పుడు అది గర్భవతి ఆయెను. అది తాను గర్భవతినైతినని తెలిసికొనినప్పుడు దాని యజమానురాలు దాని దృష్టికి నీచమైనదాయెను.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16:5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శారయి నా ఉసురు నీకు తగులును; నేనే నా దాసిని నీ కౌగిటికిచ్చిన తరువాత తాను గర్భవతినైతినని తెలిసికొనినప్పుడు నేను దాని దృష్టికి నీచమైనదాననైతిని; నాకును నీకును యెహోవా న్యాయము తీర్చును గాక అని అబ్రాముతో అనెను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16:6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అబ్రాము ఇదిగో నీ దాసి నీచేతిలో ఉన్నది; నీ మనస్సు వచ్చినట్లు దాని చేయుమని శారయితో చెప్పెను. శారయి దాని శ్రమ పెట్టినందున ఆమెయొద్దనుండి అది పారిపోగా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16:7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దూత అరణ్యములో నీటిబుగ్గయొద్ద, అనగా షూరు మార్గములో బుగ్గయొద్ద, ఆమెను కనుగొని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16:8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శారయి దాసివైన హాగరూ, ఎక్కడనుండి వచ్చితివి, ఎక్కడికి వెళ్ళుచున్నావని అడిగినందుకు అది నా యజమానురాలైన శారయియొద్దనుండి పారిపోవుచున్నాననెను.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16:9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యెహోవా దూత నీ యజమానురాలియొద్దకు తిరిగివెళ్లి ఆమెచేతిక్రింద అణిగియుండుమని దానితో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16:10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యెహోవా దూత నీ సంతానమును నిశ్చయముగా విస్తరింపజేసెదను; అది లెక్కింప వీలులేనంతగా విస్తారమవునని దానితో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16:11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యెహోవా దూత ఇదిగో యెహోవా నీ మొరను వినెను. నీవు గర్భవతివై యున్నావు; నీవు కుమారుని కని అతనికి ఇష్మాయేలు అను పేరు పెట్టుదువు;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16:12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అడవిగాడిద వంటి మనుష్యుడు. అతని చెయ్యి అందరికిని అందరిచేతులు అతనికిని విరోధముగా ఉండును. అతడు తన సహోదరులందరి యెదుట నివసించునని దానితో చెప్పగా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16:13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అది చూచుచున్న దేవుడవు నీవే అను పేరు తనతో మాటలాడిన యెహోవాకు పెట్టెను ఏలయనగా నన్ను చూచిన వాని నేనిక్కడ చూచితిని గదా అని అనుకొనెను.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16:14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అందుచేత ఆ నీటి బుగ్గకు బెయేర్‌ లహాయిరోయి అను పేరు పెట్టబడెను. అది కాదేషుకును బెరెదుకును మధ్యనున్నది.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16:15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హాగరు అబ్రామునకు కుమారుని కనెను. అబ్రాము హాగరు కనిన తన కుమారునికి ఇష్మాయేలను పేరు పెట్టెను.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16:16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హాగరు అబ్రామునకు ఇష్మాయేలును కనినప్పుడు అబ్రాము ఎనుబదియారు ఏండ్ల వాడు.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16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